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77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C9C8-9227-4C74-936A-3D10CF95BC98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5DF0F-6D68-420A-99C6-47E0BDCAC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182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C9C8-9227-4C74-936A-3D10CF95BC98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5DF0F-6D68-420A-99C6-47E0BDCAC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434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C9C8-9227-4C74-936A-3D10CF95BC98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5DF0F-6D68-420A-99C6-47E0BDCAC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209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C9C8-9227-4C74-936A-3D10CF95BC98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5DF0F-6D68-420A-99C6-47E0BDCAC7A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6823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C9C8-9227-4C74-936A-3D10CF95BC98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5DF0F-6D68-420A-99C6-47E0BDCAC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599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C9C8-9227-4C74-936A-3D10CF95BC98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5DF0F-6D68-420A-99C6-47E0BDCAC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566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C9C8-9227-4C74-936A-3D10CF95BC98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5DF0F-6D68-420A-99C6-47E0BDCAC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50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C9C8-9227-4C74-936A-3D10CF95BC98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5DF0F-6D68-420A-99C6-47E0BDCAC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390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C9C8-9227-4C74-936A-3D10CF95BC98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5DF0F-6D68-420A-99C6-47E0BDCAC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44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C9C8-9227-4C74-936A-3D10CF95BC98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5DF0F-6D68-420A-99C6-47E0BDCAC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901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C9C8-9227-4C74-936A-3D10CF95BC98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5DF0F-6D68-420A-99C6-47E0BDCAC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862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C9C8-9227-4C74-936A-3D10CF95BC98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5DF0F-6D68-420A-99C6-47E0BDCAC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88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C9C8-9227-4C74-936A-3D10CF95BC98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5DF0F-6D68-420A-99C6-47E0BDCAC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80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C9C8-9227-4C74-936A-3D10CF95BC98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5DF0F-6D68-420A-99C6-47E0BDCAC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82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C9C8-9227-4C74-936A-3D10CF95BC98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5DF0F-6D68-420A-99C6-47E0BDCAC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49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C9C8-9227-4C74-936A-3D10CF95BC98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5DF0F-6D68-420A-99C6-47E0BDCAC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42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C9C8-9227-4C74-936A-3D10CF95BC98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5DF0F-6D68-420A-99C6-47E0BDCAC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371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1C7C9C8-9227-4C74-936A-3D10CF95BC98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5DF0F-6D68-420A-99C6-47E0BDCAC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383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Which came first?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84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353" y="96715"/>
            <a:ext cx="9555732" cy="66676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28168" y="3430547"/>
            <a:ext cx="818606" cy="505097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45343" y="4286165"/>
            <a:ext cx="818606" cy="505097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577850" y="5219384"/>
            <a:ext cx="818606" cy="505097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31687" y="452718"/>
            <a:ext cx="818606" cy="505097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688916" y="1401907"/>
            <a:ext cx="818606" cy="505097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09562" y="2433938"/>
            <a:ext cx="818606" cy="505097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857591" y="5808469"/>
            <a:ext cx="818606" cy="505097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64" y="5465621"/>
            <a:ext cx="7249537" cy="1190791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83296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338" y="40520"/>
            <a:ext cx="9823711" cy="68174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30202" y="537878"/>
            <a:ext cx="818606" cy="505097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52954" y="1905500"/>
            <a:ext cx="818606" cy="505097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5750" y="4515602"/>
            <a:ext cx="818606" cy="505097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184729" y="5020699"/>
            <a:ext cx="818606" cy="505097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5590904"/>
            <a:ext cx="10675235" cy="116158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/>
              <a:t>The intrusion B is younger than A.   Erosion occurred, then C formed, and finally D formed on top of 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0932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188" y="0"/>
            <a:ext cx="8727009" cy="608887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71500" y="5438240"/>
            <a:ext cx="11171877" cy="13012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/>
              <a:t>A is youngest, then B, then C.  D is a fault that split the layers and lowered the left side. Then erosion, then E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2607930" y="3366755"/>
            <a:ext cx="818606" cy="505097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52474" y="4694590"/>
            <a:ext cx="818606" cy="505097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696296" y="3768653"/>
            <a:ext cx="818606" cy="505097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576582" y="388894"/>
            <a:ext cx="818606" cy="505097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39985" y="1800369"/>
            <a:ext cx="818606" cy="505097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5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312" y="14346"/>
            <a:ext cx="9922241" cy="6786128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46111" y="5590904"/>
            <a:ext cx="10675235" cy="116158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/>
              <a:t>The intrusion B is younger than A.   The metamorphic rock in yellow would be about the same age as B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4638896" y="4674261"/>
            <a:ext cx="818606" cy="505097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64432" y="1021940"/>
            <a:ext cx="818606" cy="505097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16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62" y="386862"/>
            <a:ext cx="11819203" cy="61133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71500" y="5597769"/>
            <a:ext cx="11171877" cy="13012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/>
              <a:t>Assuming the grey mass is a sill (magma flow between igneous layers), A is youngest, then B, then C, then D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5658560" y="2268234"/>
            <a:ext cx="818606" cy="668397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53489" y="4545757"/>
            <a:ext cx="818606" cy="505097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694030" y="748358"/>
            <a:ext cx="818606" cy="505097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950569" y="2699238"/>
            <a:ext cx="457666" cy="683565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54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357052"/>
            <a:ext cx="10095911" cy="5891348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u="sng" dirty="0"/>
              <a:t>Principle of original horizontally 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Sedimentary strata are horizontal, or nearly so, when deposited. Strata that are not horizontal have been deformed by movements of the earth's crust. </a:t>
            </a:r>
          </a:p>
          <a:p>
            <a:r>
              <a:rPr lang="en-US" sz="2400" b="1" u="sng" dirty="0"/>
              <a:t>Principle of superposition 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In any section of undisturbed sedimentary strata the oldest stratum is at the base and the youngest is at the top. The order of deposition is from the bottom upward. </a:t>
            </a:r>
          </a:p>
          <a:p>
            <a:r>
              <a:rPr lang="en-US" sz="2400" b="1" u="sng" dirty="0"/>
              <a:t>Principle of cross-cutting relationships 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A rock body (or feature) that cuts across another rock body ( or feature) is the younger of the two. </a:t>
            </a:r>
          </a:p>
          <a:p>
            <a:r>
              <a:rPr lang="en-US" sz="2400" b="1" u="sng" dirty="0"/>
              <a:t>Principle of inclusion 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A rock body that contains inclusions (unmelted fragments, boulders, etc.) of pre-existing rock is younger that the rocks from which the inclusions were derived.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13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388" y="226423"/>
            <a:ext cx="9178694" cy="64356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86697" y="827314"/>
            <a:ext cx="818606" cy="505097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708432" y="2155371"/>
            <a:ext cx="818606" cy="505097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51975" y="3752555"/>
            <a:ext cx="818606" cy="505097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95333" y="5452192"/>
            <a:ext cx="818606" cy="505097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87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638" y="66049"/>
            <a:ext cx="9539654" cy="67279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90844" y="724861"/>
            <a:ext cx="818606" cy="505097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712579" y="2052918"/>
            <a:ext cx="818606" cy="505097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756122" y="3650102"/>
            <a:ext cx="818606" cy="505097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99480" y="5349739"/>
            <a:ext cx="818606" cy="505097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56173" y="1700535"/>
            <a:ext cx="818606" cy="505097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366027" y="2791987"/>
            <a:ext cx="818606" cy="505097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406" y="115377"/>
            <a:ext cx="6420746" cy="1114581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89204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754" y="50445"/>
            <a:ext cx="9768254" cy="67348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07568" y="219764"/>
            <a:ext cx="818606" cy="505097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70578" y="1087331"/>
            <a:ext cx="818606" cy="505097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7830" y="3561643"/>
            <a:ext cx="818606" cy="505097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670578" y="4888603"/>
            <a:ext cx="818606" cy="505097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780890" y="2086202"/>
            <a:ext cx="818606" cy="505097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714984" y="2735702"/>
            <a:ext cx="818606" cy="505097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669" y="5540807"/>
            <a:ext cx="6782747" cy="1114581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52133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952" y="84516"/>
            <a:ext cx="9627576" cy="66591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17021" y="2214479"/>
            <a:ext cx="818606" cy="505097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87264" y="3081618"/>
            <a:ext cx="818606" cy="505097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48472" y="4096770"/>
            <a:ext cx="818606" cy="505097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963750" y="5147516"/>
            <a:ext cx="818606" cy="505097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623475" y="900434"/>
            <a:ext cx="818606" cy="505097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050" y="2153088"/>
            <a:ext cx="6916115" cy="1171739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76549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735" y="0"/>
            <a:ext cx="9258300" cy="66772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849110" y="1348151"/>
            <a:ext cx="818606" cy="505097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76582" y="4342955"/>
            <a:ext cx="818606" cy="505097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267" y="5353513"/>
            <a:ext cx="10675235" cy="894886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sz="3600" dirty="0" smtClean="0"/>
              <a:t>B is younger than A.   It is an igneous intrusion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0578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312" y="11925"/>
            <a:ext cx="9861491" cy="67493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56636" y="1600699"/>
            <a:ext cx="818606" cy="505097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26981" y="2993695"/>
            <a:ext cx="818606" cy="505097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63934" y="3645561"/>
            <a:ext cx="818606" cy="505097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8267" y="5353512"/>
            <a:ext cx="10675235" cy="116158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/>
              <a:t>The intrusion B is younger than A.   C is a dyke that cut through B and A, so it must be youngest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1612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170" y="38320"/>
            <a:ext cx="9794630" cy="67530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45187" y="4482751"/>
            <a:ext cx="818606" cy="505097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20190" y="1286415"/>
            <a:ext cx="818606" cy="505097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484" y="115059"/>
            <a:ext cx="7602011" cy="971686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44626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315</TotalTime>
  <Words>264</Words>
  <Application>Microsoft Office PowerPoint</Application>
  <PresentationFormat>Widescreen</PresentationFormat>
  <Paragraphs>15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Ion</vt:lpstr>
      <vt:lpstr>Which came first?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 is younger than A.   It is an igneous intrusion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Which came first?</dc:title>
  <dc:creator>Lisa Dailey</dc:creator>
  <cp:lastModifiedBy>Lisa Dailey</cp:lastModifiedBy>
  <cp:revision>14</cp:revision>
  <dcterms:created xsi:type="dcterms:W3CDTF">2023-10-26T17:20:12Z</dcterms:created>
  <dcterms:modified xsi:type="dcterms:W3CDTF">2023-10-30T17:27:43Z</dcterms:modified>
</cp:coreProperties>
</file>